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708"/>
  </p:normalViewPr>
  <p:slideViewPr>
    <p:cSldViewPr snapToGrid="0" snapToObjects="1">
      <p:cViewPr varScale="1">
        <p:scale>
          <a:sx n="108" d="100"/>
          <a:sy n="108" d="100"/>
        </p:scale>
        <p:origin x="67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66C7-424D-174C-824F-CB23924288F5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4E859-30A3-FA45-8414-AAF98ACDA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596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66C7-424D-174C-824F-CB23924288F5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4E859-30A3-FA45-8414-AAF98ACDA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701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66C7-424D-174C-824F-CB23924288F5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4E859-30A3-FA45-8414-AAF98ACDA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292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66C7-424D-174C-824F-CB23924288F5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4E859-30A3-FA45-8414-AAF98ACDA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81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66C7-424D-174C-824F-CB23924288F5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4E859-30A3-FA45-8414-AAF98ACDA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831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66C7-424D-174C-824F-CB23924288F5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4E859-30A3-FA45-8414-AAF98ACDA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595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66C7-424D-174C-824F-CB23924288F5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4E859-30A3-FA45-8414-AAF98ACDA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487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66C7-424D-174C-824F-CB23924288F5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4E859-30A3-FA45-8414-AAF98ACDA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778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66C7-424D-174C-824F-CB23924288F5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4E859-30A3-FA45-8414-AAF98ACDA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969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66C7-424D-174C-824F-CB23924288F5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4E859-30A3-FA45-8414-AAF98ACDA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884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66C7-424D-174C-824F-CB23924288F5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4E859-30A3-FA45-8414-AAF98ACDA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247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5C66C7-424D-174C-824F-CB23924288F5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F4E859-30A3-FA45-8414-AAF98ACDA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163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timedtext_editor?action_mde_edit_form=1&amp;v=ym1ydbbyiJo&amp;lang=en&amp;bl=vmp&amp;ui=hd&amp;ref=player&amp;tab=captions&amp;o=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039132"/>
          </a:xfrm>
        </p:spPr>
        <p:txBody>
          <a:bodyPr>
            <a:normAutofit fontScale="90000"/>
          </a:bodyPr>
          <a:lstStyle/>
          <a:p>
            <a:br>
              <a:rPr lang="en-US" sz="4000" dirty="0"/>
            </a:br>
            <a:br>
              <a:rPr lang="en-US" sz="4000" dirty="0"/>
            </a:br>
            <a:r>
              <a:rPr lang="en-US" sz="4000" dirty="0"/>
              <a:t>         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020456"/>
            <a:ext cx="9144000" cy="1654629"/>
          </a:xfrm>
        </p:spPr>
        <p:txBody>
          <a:bodyPr>
            <a:noAutofit/>
          </a:bodyPr>
          <a:lstStyle/>
          <a:p>
            <a:r>
              <a:rPr lang="en-US" sz="4400" dirty="0"/>
              <a:t>Education System </a:t>
            </a:r>
            <a:r>
              <a:rPr lang="en-US" sz="4400" dirty="0" err="1"/>
              <a:t>bwetween</a:t>
            </a:r>
            <a:r>
              <a:rPr lang="en-US" sz="4400" dirty="0"/>
              <a:t> Saudi Arabia and Japan</a:t>
            </a:r>
            <a:br>
              <a:rPr lang="en-US" sz="4400" dirty="0"/>
            </a:br>
            <a:br>
              <a:rPr lang="en-US" sz="4400" dirty="0"/>
            </a:br>
            <a:endParaRPr lang="en-US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7340" y="1122363"/>
            <a:ext cx="3406590" cy="19140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15" y="946526"/>
            <a:ext cx="3492500" cy="2265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925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Education System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Very important ( to communicate with the world )</a:t>
            </a:r>
          </a:p>
          <a:p>
            <a:r>
              <a:rPr lang="en-US" dirty="0"/>
              <a:t>Successful community ( Innovators ) </a:t>
            </a:r>
          </a:p>
          <a:p>
            <a:r>
              <a:rPr lang="en-US" dirty="0"/>
              <a:t>Great </a:t>
            </a:r>
            <a:r>
              <a:rPr lang="en-US" dirty="0" err="1"/>
              <a:t>genrations</a:t>
            </a:r>
            <a:r>
              <a:rPr lang="en-US" dirty="0"/>
              <a:t> (responsible and leadership)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345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Similarities </a:t>
            </a:r>
            <a:br>
              <a:rPr lang="en-US" dirty="0"/>
            </a:br>
            <a:r>
              <a:rPr lang="en-US" dirty="0"/>
              <a:t>Japan Education composed of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Elementary School lasts for: 6 years </a:t>
            </a:r>
          </a:p>
          <a:p>
            <a:r>
              <a:rPr lang="en-US" dirty="0"/>
              <a:t>Middle School lasts for: 3 years</a:t>
            </a:r>
          </a:p>
          <a:p>
            <a:r>
              <a:rPr lang="en-US" dirty="0"/>
              <a:t>High School lasts for: 3 years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116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  Similarities </a:t>
            </a:r>
            <a:br>
              <a:rPr lang="en-US" dirty="0"/>
            </a:br>
            <a:r>
              <a:rPr lang="en-US" dirty="0"/>
              <a:t>Saudi Arabia Education composed of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Elementary School lasts for: 6 </a:t>
            </a:r>
            <a:r>
              <a:rPr lang="en-US" dirty="0" err="1"/>
              <a:t>yaers</a:t>
            </a:r>
            <a:endParaRPr lang="en-US" dirty="0"/>
          </a:p>
          <a:p>
            <a:r>
              <a:rPr lang="en-US" dirty="0"/>
              <a:t>Middle School lasts for: 3 years</a:t>
            </a:r>
          </a:p>
          <a:p>
            <a:r>
              <a:rPr lang="en-US" dirty="0"/>
              <a:t>High School lasts for: 3 years </a:t>
            </a:r>
          </a:p>
        </p:txBody>
      </p:sp>
    </p:spTree>
    <p:extLst>
      <p:ext uri="{BB962C8B-B14F-4D97-AF65-F5344CB8AC3E}">
        <p14:creationId xmlns:p14="http://schemas.microsoft.com/office/powerpoint/2010/main" val="180245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Differences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Saudi Education:</a:t>
            </a:r>
          </a:p>
          <a:p>
            <a:r>
              <a:rPr lang="en-US" dirty="0"/>
              <a:t>Lack of caring in classes rooms and how to get to school in public schools while private do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Japan Education:</a:t>
            </a:r>
          </a:p>
          <a:p>
            <a:r>
              <a:rPr lang="en-US" dirty="0"/>
              <a:t>Caring for classes rooms and how to get to schools safely  </a:t>
            </a:r>
          </a:p>
        </p:txBody>
      </p:sp>
    </p:spTree>
    <p:extLst>
      <p:ext uri="{BB962C8B-B14F-4D97-AF65-F5344CB8AC3E}">
        <p14:creationId xmlns:p14="http://schemas.microsoft.com/office/powerpoint/2010/main" val="1020215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Explaination</a:t>
            </a:r>
            <a:r>
              <a:rPr lang="en-US" dirty="0"/>
              <a:t> Video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https://www.youtube.com/timedtext_editor?action_mde_edit_form=1&amp;v=ym1ydbbyiJo&amp;lang=en&amp;bl=vmp&amp;ui=hd&amp;ref=player&amp;tab=captions&amp;o=U</a:t>
            </a:r>
            <a:endParaRPr lang="en-US" dirty="0"/>
          </a:p>
          <a:p>
            <a:endParaRPr lang="en-US" dirty="0"/>
          </a:p>
          <a:p>
            <a:r>
              <a:rPr lang="en-US" dirty="0"/>
              <a:t>Best Regards,</a:t>
            </a:r>
          </a:p>
          <a:p>
            <a:endParaRPr lang="en-US" dirty="0"/>
          </a:p>
          <a:p>
            <a:pPr algn="ctr"/>
            <a:r>
              <a:rPr lang="en-US" dirty="0"/>
              <a:t>Saud </a:t>
            </a:r>
            <a:r>
              <a:rPr lang="en-US" dirty="0" err="1"/>
              <a:t>AlQahtani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3508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167</Words>
  <Application>Microsoft Office PowerPoint</Application>
  <PresentationFormat>Widescreen</PresentationFormat>
  <Paragraphs>32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            </vt:lpstr>
      <vt:lpstr>Education System </vt:lpstr>
      <vt:lpstr>Similarities  Japan Education composed of</vt:lpstr>
      <vt:lpstr>  Similarities  Saudi Arabia Education composed of</vt:lpstr>
      <vt:lpstr>Differences </vt:lpstr>
      <vt:lpstr>Explaination Video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Education System bwetween Saudi Arabia and Japan  </dc:title>
  <dc:creator>Saud S</dc:creator>
  <cp:lastModifiedBy>Saud Salem al-Qahtani</cp:lastModifiedBy>
  <cp:revision>11</cp:revision>
  <dcterms:created xsi:type="dcterms:W3CDTF">2019-09-09T02:46:35Z</dcterms:created>
  <dcterms:modified xsi:type="dcterms:W3CDTF">2019-09-11T17:55:51Z</dcterms:modified>
</cp:coreProperties>
</file>